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258" r:id="rId3"/>
    <p:sldId id="287" r:id="rId4"/>
    <p:sldId id="288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1" r:id="rId22"/>
    <p:sldId id="276" r:id="rId23"/>
    <p:sldId id="277" r:id="rId24"/>
    <p:sldId id="279" r:id="rId25"/>
    <p:sldId id="28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86"/>
    <p:restoredTop sz="94696"/>
  </p:normalViewPr>
  <p:slideViewPr>
    <p:cSldViewPr snapToGrid="0" snapToObjects="1">
      <p:cViewPr varScale="1">
        <p:scale>
          <a:sx n="94" d="100"/>
          <a:sy n="94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4FC9F-BDDA-1D45-BA98-B94FF7F9E020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B96D3-5FD0-9F4F-AB3B-5BB68E5D5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0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B96D3-5FD0-9F4F-AB3B-5BB68E5D58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6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B96D3-5FD0-9F4F-AB3B-5BB68E5D58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92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8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0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0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59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7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3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1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1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4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5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hnurahuln.github.io/my-portfolio-react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vishnurahuln/my-portfolio-react/tree/master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2D827D-9409-7848-B9A3-0E5BDCA9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1" y="3844085"/>
            <a:ext cx="9156700" cy="218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CAF8C-DBDD-9A49-8A6D-6DF031C9124E}"/>
              </a:ext>
            </a:extLst>
          </p:cNvPr>
          <p:cNvSpPr txBox="1"/>
          <p:nvPr/>
        </p:nvSpPr>
        <p:spPr>
          <a:xfrm>
            <a:off x="631031" y="525380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Start the React Portfolio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E7CD9-AF79-F44D-B30E-D34B8B8B6087}"/>
              </a:ext>
            </a:extLst>
          </p:cNvPr>
          <p:cNvSpPr txBox="1"/>
          <p:nvPr/>
        </p:nvSpPr>
        <p:spPr>
          <a:xfrm>
            <a:off x="1517651" y="1758636"/>
            <a:ext cx="8439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Navigate into my-portfolio folder</a:t>
            </a:r>
          </a:p>
          <a:p>
            <a:pPr marL="342900" indent="-342900">
              <a:buAutoNum type="arabicPeriod"/>
            </a:pPr>
            <a:r>
              <a:rPr lang="en-US" sz="3200" dirty="0"/>
              <a:t>Enter “</a:t>
            </a:r>
            <a:r>
              <a:rPr lang="en-US" sz="3200" dirty="0" err="1"/>
              <a:t>npm</a:t>
            </a:r>
            <a:r>
              <a:rPr lang="en-US" sz="3200" dirty="0"/>
              <a:t> start” to start the react server</a:t>
            </a:r>
          </a:p>
        </p:txBody>
      </p:sp>
    </p:spTree>
    <p:extLst>
      <p:ext uri="{BB962C8B-B14F-4D97-AF65-F5344CB8AC3E}">
        <p14:creationId xmlns:p14="http://schemas.microsoft.com/office/powerpoint/2010/main" val="349364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B9A9F1F-3C49-BC40-8B34-BA6283D8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3350"/>
            <a:ext cx="5810260" cy="2905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97BE7D-0ABC-6841-8EC2-32DAE6F82BC0}"/>
              </a:ext>
            </a:extLst>
          </p:cNvPr>
          <p:cNvSpPr txBox="1"/>
          <p:nvPr/>
        </p:nvSpPr>
        <p:spPr>
          <a:xfrm>
            <a:off x="528638" y="14283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Room – Interactive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8AF4096-AF66-E045-B272-FA33AE3F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12393"/>
            <a:ext cx="5891213" cy="2945607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7960B2-EF2C-AD4E-8C3E-9DFA7028B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722169"/>
            <a:ext cx="5891212" cy="2905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D1FBD1-28E1-EC46-B8B1-5E70716F550F}"/>
              </a:ext>
            </a:extLst>
          </p:cNvPr>
          <p:cNvSpPr txBox="1"/>
          <p:nvPr/>
        </p:nvSpPr>
        <p:spPr>
          <a:xfrm>
            <a:off x="360363" y="1430055"/>
            <a:ext cx="5530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Scroll in and out to interact with the 3D room.</a:t>
            </a:r>
          </a:p>
        </p:txBody>
      </p:sp>
    </p:spTree>
    <p:extLst>
      <p:ext uri="{BB962C8B-B14F-4D97-AF65-F5344CB8AC3E}">
        <p14:creationId xmlns:p14="http://schemas.microsoft.com/office/powerpoint/2010/main" val="163872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97BE7D-0ABC-6841-8EC2-32DAE6F82BC0}"/>
              </a:ext>
            </a:extLst>
          </p:cNvPr>
          <p:cNvSpPr txBox="1"/>
          <p:nvPr/>
        </p:nvSpPr>
        <p:spPr>
          <a:xfrm>
            <a:off x="528638" y="14283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 - Interactive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D1FBD1-28E1-EC46-B8B1-5E70716F550F}"/>
              </a:ext>
            </a:extLst>
          </p:cNvPr>
          <p:cNvSpPr txBox="1"/>
          <p:nvPr/>
        </p:nvSpPr>
        <p:spPr>
          <a:xfrm>
            <a:off x="157163" y="1818338"/>
            <a:ext cx="116077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Hovering over the text will highlight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Clicking the text will hover to the respective portion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Clicking the text will also rescale the text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”Download” button navigates to a drive link with my Resume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Navigation Bar converts into a Hamburger Menu when the page gets resized into a smaller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DFB2B-EF2C-5948-9490-70C7115C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0" y="736442"/>
            <a:ext cx="114427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2B9F8-5641-444E-897C-51751095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" y="5030846"/>
            <a:ext cx="6508814" cy="69768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6B6720B-5E55-4B45-9F61-8C6EAE2EB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979" y="4065383"/>
            <a:ext cx="4986229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528638" y="171450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Webpage – Laptop Browser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2566B52-A002-6442-939A-0C9EAF9BA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3" r="1985" b="21250"/>
          <a:stretch/>
        </p:blipFill>
        <p:spPr>
          <a:xfrm>
            <a:off x="3190875" y="1457315"/>
            <a:ext cx="9001125" cy="5400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9697C-96A0-EC40-A7F1-3703AAE0A191}"/>
              </a:ext>
            </a:extLst>
          </p:cNvPr>
          <p:cNvSpPr txBox="1"/>
          <p:nvPr/>
        </p:nvSpPr>
        <p:spPr>
          <a:xfrm>
            <a:off x="264329" y="1291138"/>
            <a:ext cx="266223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contents fit the page.</a:t>
            </a:r>
          </a:p>
          <a:p>
            <a:endParaRPr lang="en-US" sz="3200" dirty="0"/>
          </a:p>
          <a:p>
            <a:r>
              <a:rPr lang="en-US" sz="3200" dirty="0"/>
              <a:t>Notice the Nav-bar in Laptop Layout</a:t>
            </a:r>
          </a:p>
          <a:p>
            <a:endParaRPr lang="en-US" sz="3200" dirty="0"/>
          </a:p>
          <a:p>
            <a:r>
              <a:rPr lang="en-US" sz="3200" dirty="0"/>
              <a:t>Screen Resolution – 1366x 768</a:t>
            </a:r>
          </a:p>
        </p:txBody>
      </p:sp>
    </p:spTree>
    <p:extLst>
      <p:ext uri="{BB962C8B-B14F-4D97-AF65-F5344CB8AC3E}">
        <p14:creationId xmlns:p14="http://schemas.microsoft.com/office/powerpoint/2010/main" val="18508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70F9E98-7A02-3B46-A362-2D670C4B8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53" y="0"/>
            <a:ext cx="650211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8350A-800A-5B4C-8FE9-F1A5B5898E4C}"/>
              </a:ext>
            </a:extLst>
          </p:cNvPr>
          <p:cNvSpPr txBox="1"/>
          <p:nvPr/>
        </p:nvSpPr>
        <p:spPr>
          <a:xfrm>
            <a:off x="101732" y="0"/>
            <a:ext cx="5059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Webpage – Mobile Browser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6A492-1A0E-2C40-8E66-2DE2E57832C1}"/>
              </a:ext>
            </a:extLst>
          </p:cNvPr>
          <p:cNvSpPr txBox="1"/>
          <p:nvPr/>
        </p:nvSpPr>
        <p:spPr>
          <a:xfrm>
            <a:off x="101732" y="1348800"/>
            <a:ext cx="466485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contents are rescaled to fit the screen size.</a:t>
            </a:r>
          </a:p>
          <a:p>
            <a:endParaRPr lang="en-US" sz="3200" dirty="0"/>
          </a:p>
          <a:p>
            <a:r>
              <a:rPr lang="en-US" sz="3200" dirty="0"/>
              <a:t>Notice the Nav-bar in Mobile Layout, It is converted into a Hamburger Menu</a:t>
            </a:r>
          </a:p>
          <a:p>
            <a:endParaRPr lang="en-US" sz="3200" dirty="0"/>
          </a:p>
          <a:p>
            <a:r>
              <a:rPr lang="en-US" sz="3200" dirty="0"/>
              <a:t>Screen Resolution – 414x 736</a:t>
            </a:r>
          </a:p>
        </p:txBody>
      </p:sp>
    </p:spTree>
    <p:extLst>
      <p:ext uri="{BB962C8B-B14F-4D97-AF65-F5344CB8AC3E}">
        <p14:creationId xmlns:p14="http://schemas.microsoft.com/office/powerpoint/2010/main" val="415221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320FB5-5B9A-7149-8EEE-CDE7E8D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78" y="0"/>
            <a:ext cx="650211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E8FED-6D51-CE4A-BF2B-8932E5D5EF69}"/>
              </a:ext>
            </a:extLst>
          </p:cNvPr>
          <p:cNvSpPr txBox="1"/>
          <p:nvPr/>
        </p:nvSpPr>
        <p:spPr>
          <a:xfrm>
            <a:off x="101732" y="0"/>
            <a:ext cx="5059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Webpage – Mobile Browser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42379-7D3A-6444-A756-24EEB8B9E132}"/>
              </a:ext>
            </a:extLst>
          </p:cNvPr>
          <p:cNvSpPr txBox="1"/>
          <p:nvPr/>
        </p:nvSpPr>
        <p:spPr>
          <a:xfrm>
            <a:off x="244607" y="2561926"/>
            <a:ext cx="4664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Hamburger Menu opened.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Screen Resolution – 414x 736</a:t>
            </a:r>
          </a:p>
        </p:txBody>
      </p:sp>
    </p:spTree>
    <p:extLst>
      <p:ext uri="{BB962C8B-B14F-4D97-AF65-F5344CB8AC3E}">
        <p14:creationId xmlns:p14="http://schemas.microsoft.com/office/powerpoint/2010/main" val="220121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EB7CB68-8C05-F844-B79C-1D386FD32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2" r="2584" b="21875"/>
          <a:stretch/>
        </p:blipFill>
        <p:spPr>
          <a:xfrm>
            <a:off x="2926566" y="1233476"/>
            <a:ext cx="9170183" cy="5357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7EE6E-8D3A-EF41-BF75-9409B14D75BE}"/>
              </a:ext>
            </a:extLst>
          </p:cNvPr>
          <p:cNvSpPr txBox="1"/>
          <p:nvPr/>
        </p:nvSpPr>
        <p:spPr>
          <a:xfrm>
            <a:off x="264329" y="1291138"/>
            <a:ext cx="266223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contents fit the page.</a:t>
            </a:r>
          </a:p>
          <a:p>
            <a:endParaRPr lang="en-US" sz="3200" dirty="0"/>
          </a:p>
          <a:p>
            <a:r>
              <a:rPr lang="en-US" sz="3200" dirty="0"/>
              <a:t>Notice the Nav-bar in Laptop Layout</a:t>
            </a:r>
          </a:p>
          <a:p>
            <a:endParaRPr lang="en-US" sz="3200" dirty="0"/>
          </a:p>
          <a:p>
            <a:r>
              <a:rPr lang="en-US" sz="3200" dirty="0"/>
              <a:t>Screen Resolution – 1366x 768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D251A-32ED-C744-8746-BF9FD6D0D4B0}"/>
              </a:ext>
            </a:extLst>
          </p:cNvPr>
          <p:cNvSpPr txBox="1"/>
          <p:nvPr/>
        </p:nvSpPr>
        <p:spPr>
          <a:xfrm>
            <a:off x="366712" y="62925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Webpage – Laptop Browser</a:t>
            </a:r>
          </a:p>
        </p:txBody>
      </p:sp>
    </p:spTree>
    <p:extLst>
      <p:ext uri="{BB962C8B-B14F-4D97-AF65-F5344CB8AC3E}">
        <p14:creationId xmlns:p14="http://schemas.microsoft.com/office/powerpoint/2010/main" val="101570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6FC9B6-04F0-8146-B185-AC6D53432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28" y="-10"/>
            <a:ext cx="643478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A98C8-22B7-F848-8C6F-7CF3F3CEABC9}"/>
              </a:ext>
            </a:extLst>
          </p:cNvPr>
          <p:cNvSpPr txBox="1"/>
          <p:nvPr/>
        </p:nvSpPr>
        <p:spPr>
          <a:xfrm>
            <a:off x="192889" y="1376864"/>
            <a:ext cx="466485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contents are rescaled to fit the screen size.</a:t>
            </a:r>
          </a:p>
          <a:p>
            <a:endParaRPr lang="en-US" sz="3200" dirty="0"/>
          </a:p>
          <a:p>
            <a:r>
              <a:rPr lang="en-US" sz="3200" dirty="0"/>
              <a:t>Notice the Nav-bar in Mobile Layout, It is converted into a Hamburger Menu</a:t>
            </a:r>
          </a:p>
          <a:p>
            <a:endParaRPr lang="en-US" sz="3200" dirty="0"/>
          </a:p>
          <a:p>
            <a:r>
              <a:rPr lang="en-US" sz="3200" dirty="0"/>
              <a:t>Screen Resolution – 414x 736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5B645-7822-4346-9DB9-E3218E8DFA72}"/>
              </a:ext>
            </a:extLst>
          </p:cNvPr>
          <p:cNvSpPr txBox="1"/>
          <p:nvPr/>
        </p:nvSpPr>
        <p:spPr>
          <a:xfrm>
            <a:off x="101732" y="0"/>
            <a:ext cx="5059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Webpage – Mobile Browser</a:t>
            </a:r>
          </a:p>
        </p:txBody>
      </p:sp>
    </p:spTree>
    <p:extLst>
      <p:ext uri="{BB962C8B-B14F-4D97-AF65-F5344CB8AC3E}">
        <p14:creationId xmlns:p14="http://schemas.microsoft.com/office/powerpoint/2010/main" val="46142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D809EEE-04DD-7148-9273-196186C95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0" b="1959"/>
          <a:stretch/>
        </p:blipFill>
        <p:spPr>
          <a:xfrm>
            <a:off x="2587191" y="628654"/>
            <a:ext cx="9560802" cy="6209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F956E-93A3-D94F-AD0D-7AB0E196CC79}"/>
              </a:ext>
            </a:extLst>
          </p:cNvPr>
          <p:cNvSpPr txBox="1"/>
          <p:nvPr/>
        </p:nvSpPr>
        <p:spPr>
          <a:xfrm>
            <a:off x="1638304" y="-64944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Webpage – Laptop Browser</a:t>
            </a:r>
          </a:p>
        </p:txBody>
      </p:sp>
    </p:spTree>
    <p:extLst>
      <p:ext uri="{BB962C8B-B14F-4D97-AF65-F5344CB8AC3E}">
        <p14:creationId xmlns:p14="http://schemas.microsoft.com/office/powerpoint/2010/main" val="2433837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3588B0-FFE4-8E42-B2D2-0069029C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02" y="0"/>
            <a:ext cx="650211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D3321E-9145-814B-8565-316E2F212E88}"/>
              </a:ext>
            </a:extLst>
          </p:cNvPr>
          <p:cNvSpPr txBox="1"/>
          <p:nvPr/>
        </p:nvSpPr>
        <p:spPr>
          <a:xfrm>
            <a:off x="178604" y="200024"/>
            <a:ext cx="5059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Webpage – Mobile Browser</a:t>
            </a:r>
          </a:p>
        </p:txBody>
      </p:sp>
    </p:spTree>
    <p:extLst>
      <p:ext uri="{BB962C8B-B14F-4D97-AF65-F5344CB8AC3E}">
        <p14:creationId xmlns:p14="http://schemas.microsoft.com/office/powerpoint/2010/main" val="16497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0" y="171450"/>
            <a:ext cx="11987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Button – Changes Color and Click Rescale</a:t>
            </a:r>
          </a:p>
        </p:txBody>
      </p:sp>
      <p:pic>
        <p:nvPicPr>
          <p:cNvPr id="3" name="Picture 2" descr="A picture containing text, monitor, person, screen&#10;&#10;Description automatically generated">
            <a:extLst>
              <a:ext uri="{FF2B5EF4-FFF2-40B4-BE49-F238E27FC236}">
                <a16:creationId xmlns:a16="http://schemas.microsoft.com/office/drawing/2014/main" id="{3D190633-326A-E44C-8B7E-67E522053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54770" r="1"/>
          <a:stretch/>
        </p:blipFill>
        <p:spPr>
          <a:xfrm>
            <a:off x="6038848" y="4144872"/>
            <a:ext cx="6095980" cy="2619395"/>
          </a:xfrm>
          <a:prstGeom prst="rect">
            <a:avLst/>
          </a:prstGeom>
        </p:spPr>
      </p:pic>
      <p:pic>
        <p:nvPicPr>
          <p:cNvPr id="6" name="Picture 5" descr="A picture containing text, monitor, screen, person&#10;&#10;Description automatically generated">
            <a:extLst>
              <a:ext uri="{FF2B5EF4-FFF2-40B4-BE49-F238E27FC236}">
                <a16:creationId xmlns:a16="http://schemas.microsoft.com/office/drawing/2014/main" id="{E8473E19-C025-1547-8226-38DCA29AA6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15" t="54770" r="12930"/>
          <a:stretch/>
        </p:blipFill>
        <p:spPr>
          <a:xfrm>
            <a:off x="100016" y="4171950"/>
            <a:ext cx="5614988" cy="2619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2FAE4B-D24F-4B4E-8105-EFAE9A773A22}"/>
              </a:ext>
            </a:extLst>
          </p:cNvPr>
          <p:cNvSpPr txBox="1"/>
          <p:nvPr/>
        </p:nvSpPr>
        <p:spPr>
          <a:xfrm>
            <a:off x="264329" y="1319712"/>
            <a:ext cx="114895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 the buttons, icons and navigation-text on the web-page are responsive and rescale on web-page resize.</a:t>
            </a:r>
          </a:p>
          <a:p>
            <a:endParaRPr lang="en-US" sz="3200" dirty="0"/>
          </a:p>
          <a:p>
            <a:r>
              <a:rPr lang="en-US" sz="3200" dirty="0"/>
              <a:t>Below shows ”Download” button changing color when we hover over it!</a:t>
            </a:r>
          </a:p>
        </p:txBody>
      </p:sp>
    </p:spTree>
    <p:extLst>
      <p:ext uri="{BB962C8B-B14F-4D97-AF65-F5344CB8AC3E}">
        <p14:creationId xmlns:p14="http://schemas.microsoft.com/office/powerpoint/2010/main" val="115229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528638" y="171450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React Server Starts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BFF861-FF18-A74B-BF02-EF70F66AA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" y="2615833"/>
            <a:ext cx="12192000" cy="4070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D664B-4EB1-054A-8666-C12E007A99F7}"/>
              </a:ext>
            </a:extLst>
          </p:cNvPr>
          <p:cNvSpPr txBox="1"/>
          <p:nvPr/>
        </p:nvSpPr>
        <p:spPr>
          <a:xfrm>
            <a:off x="528638" y="1208975"/>
            <a:ext cx="10329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should get a localhost link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030192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61FDA1B-0DE7-1846-AC24-DD4C3B28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60" y="0"/>
            <a:ext cx="121919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5176029" y="942976"/>
            <a:ext cx="11458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Motion.Div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Add Animations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Hamburger Menu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B73B8B-1003-F54D-AE85-1CE90E86E2A9}"/>
              </a:ext>
            </a:extLst>
          </p:cNvPr>
          <p:cNvCxnSpPr/>
          <p:nvPr/>
        </p:nvCxnSpPr>
        <p:spPr>
          <a:xfrm flipH="1">
            <a:off x="3857625" y="1296919"/>
            <a:ext cx="1318404" cy="35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28D5C5-206D-D24B-975F-2636BF9E4D1F}"/>
              </a:ext>
            </a:extLst>
          </p:cNvPr>
          <p:cNvCxnSpPr>
            <a:cxnSpLocks/>
          </p:cNvCxnSpPr>
          <p:nvPr/>
        </p:nvCxnSpPr>
        <p:spPr>
          <a:xfrm flipH="1">
            <a:off x="1433015" y="1912472"/>
            <a:ext cx="5560441" cy="1296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21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A563171-B403-4E45-A366-6B7E5C37D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590405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6096000" y="1024863"/>
            <a:ext cx="59276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Portfolio Image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Video Widget</a:t>
            </a: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Motion.buttion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add animations</a:t>
            </a: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4C84BF-FF9A-A747-8DFA-687C59CC239F}"/>
              </a:ext>
            </a:extLst>
          </p:cNvPr>
          <p:cNvCxnSpPr>
            <a:cxnSpLocks/>
          </p:cNvCxnSpPr>
          <p:nvPr/>
        </p:nvCxnSpPr>
        <p:spPr>
          <a:xfrm flipH="1">
            <a:off x="2224585" y="1351510"/>
            <a:ext cx="5021497" cy="156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D93124-6414-6C42-8797-B66A1EDBB9DA}"/>
              </a:ext>
            </a:extLst>
          </p:cNvPr>
          <p:cNvCxnSpPr>
            <a:cxnSpLocks/>
          </p:cNvCxnSpPr>
          <p:nvPr/>
        </p:nvCxnSpPr>
        <p:spPr>
          <a:xfrm flipH="1">
            <a:off x="4599296" y="2022525"/>
            <a:ext cx="2685562" cy="267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DAF4A4-BDC4-DE4B-AF27-2549D39B8981}"/>
              </a:ext>
            </a:extLst>
          </p:cNvPr>
          <p:cNvCxnSpPr>
            <a:cxnSpLocks/>
          </p:cNvCxnSpPr>
          <p:nvPr/>
        </p:nvCxnSpPr>
        <p:spPr>
          <a:xfrm flipH="1">
            <a:off x="1948594" y="3521826"/>
            <a:ext cx="5167942" cy="275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41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196842" y="1671637"/>
            <a:ext cx="36576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VerticalTimeline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Load Content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5E30BDE-0DC1-FC49-BCE0-B43CA8E3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8" y="285750"/>
            <a:ext cx="8140700" cy="6286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6FC18F-0E85-FF4D-89B5-A40400948630}"/>
              </a:ext>
            </a:extLst>
          </p:cNvPr>
          <p:cNvCxnSpPr>
            <a:cxnSpLocks/>
          </p:cNvCxnSpPr>
          <p:nvPr/>
        </p:nvCxnSpPr>
        <p:spPr>
          <a:xfrm flipV="1">
            <a:off x="2025650" y="1671637"/>
            <a:ext cx="2928487" cy="4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B9CF47-4F08-C94D-A772-7C5E1EE28A23}"/>
              </a:ext>
            </a:extLst>
          </p:cNvPr>
          <p:cNvCxnSpPr>
            <a:cxnSpLocks/>
          </p:cNvCxnSpPr>
          <p:nvPr/>
        </p:nvCxnSpPr>
        <p:spPr>
          <a:xfrm flipV="1">
            <a:off x="2390213" y="3429000"/>
            <a:ext cx="7040390" cy="92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AF7BF9-82F6-AC4E-9A7C-A76D06F251AA}"/>
              </a:ext>
            </a:extLst>
          </p:cNvPr>
          <p:cNvCxnSpPr>
            <a:cxnSpLocks/>
          </p:cNvCxnSpPr>
          <p:nvPr/>
        </p:nvCxnSpPr>
        <p:spPr>
          <a:xfrm flipV="1">
            <a:off x="2390213" y="3684896"/>
            <a:ext cx="7040390" cy="679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B0314D-9A35-1547-9800-24D452E2BE10}"/>
              </a:ext>
            </a:extLst>
          </p:cNvPr>
          <p:cNvCxnSpPr>
            <a:cxnSpLocks/>
          </p:cNvCxnSpPr>
          <p:nvPr/>
        </p:nvCxnSpPr>
        <p:spPr>
          <a:xfrm flipV="1">
            <a:off x="2390212" y="4024596"/>
            <a:ext cx="7411575" cy="3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9FCBBA-8A05-DF4C-9266-1AC56F1E8419}"/>
              </a:ext>
            </a:extLst>
          </p:cNvPr>
          <p:cNvCxnSpPr>
            <a:cxnSpLocks/>
          </p:cNvCxnSpPr>
          <p:nvPr/>
        </p:nvCxnSpPr>
        <p:spPr>
          <a:xfrm flipV="1">
            <a:off x="2390211" y="4364297"/>
            <a:ext cx="2788076" cy="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E5564-3C3A-444A-B626-45E05DD8884A}"/>
              </a:ext>
            </a:extLst>
          </p:cNvPr>
          <p:cNvCxnSpPr>
            <a:cxnSpLocks/>
          </p:cNvCxnSpPr>
          <p:nvPr/>
        </p:nvCxnSpPr>
        <p:spPr>
          <a:xfrm>
            <a:off x="2435392" y="4378995"/>
            <a:ext cx="2742895" cy="60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14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1292B5E-1069-CA40-BD16-754A6AAD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64"/>
            <a:ext cx="12075124" cy="654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6462692" y="485728"/>
            <a:ext cx="114585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Section</a:t>
            </a: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Dynamic Load Content</a:t>
            </a: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IoLogo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Usage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DC95D6-33D1-044C-8166-1AFF775F5ABD}"/>
              </a:ext>
            </a:extLst>
          </p:cNvPr>
          <p:cNvCxnSpPr>
            <a:cxnSpLocks/>
          </p:cNvCxnSpPr>
          <p:nvPr/>
        </p:nvCxnSpPr>
        <p:spPr>
          <a:xfrm flipH="1" flipV="1">
            <a:off x="2470245" y="313899"/>
            <a:ext cx="3992447" cy="55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F9F5D-F40B-CE4F-8AED-CA255321C3BF}"/>
              </a:ext>
            </a:extLst>
          </p:cNvPr>
          <p:cNvCxnSpPr>
            <a:cxnSpLocks/>
          </p:cNvCxnSpPr>
          <p:nvPr/>
        </p:nvCxnSpPr>
        <p:spPr>
          <a:xfrm flipH="1" flipV="1">
            <a:off x="5729309" y="2395447"/>
            <a:ext cx="1152690" cy="2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914C2A-CBA5-484D-A202-F0B1D65E11EA}"/>
              </a:ext>
            </a:extLst>
          </p:cNvPr>
          <p:cNvCxnSpPr>
            <a:cxnSpLocks/>
          </p:cNvCxnSpPr>
          <p:nvPr/>
        </p:nvCxnSpPr>
        <p:spPr>
          <a:xfrm flipH="1">
            <a:off x="5609230" y="2664170"/>
            <a:ext cx="1272769" cy="138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1762B9-810F-FA45-B2A7-8423AA6DC957}"/>
              </a:ext>
            </a:extLst>
          </p:cNvPr>
          <p:cNvCxnSpPr>
            <a:cxnSpLocks/>
          </p:cNvCxnSpPr>
          <p:nvPr/>
        </p:nvCxnSpPr>
        <p:spPr>
          <a:xfrm flipH="1">
            <a:off x="2593075" y="3941637"/>
            <a:ext cx="5380745" cy="1148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260179B-A1E8-864F-BC9C-99D4D608A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069715" cy="6670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FF99A-A4E9-E445-9BB1-7B7908472BE8}"/>
              </a:ext>
            </a:extLst>
          </p:cNvPr>
          <p:cNvSpPr txBox="1"/>
          <p:nvPr/>
        </p:nvSpPr>
        <p:spPr>
          <a:xfrm>
            <a:off x="3981308" y="1426992"/>
            <a:ext cx="77057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Experience Data</a:t>
            </a: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experience info in Json Format to dynamically add widgets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A2BD1D-4F2B-8A4B-9589-626A2B10435D}"/>
              </a:ext>
            </a:extLst>
          </p:cNvPr>
          <p:cNvCxnSpPr>
            <a:cxnSpLocks/>
          </p:cNvCxnSpPr>
          <p:nvPr/>
        </p:nvCxnSpPr>
        <p:spPr>
          <a:xfrm flipH="1">
            <a:off x="3322096" y="1774591"/>
            <a:ext cx="2604560" cy="13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554257-1353-4447-85E4-C84D331282F3}"/>
              </a:ext>
            </a:extLst>
          </p:cNvPr>
          <p:cNvCxnSpPr/>
          <p:nvPr/>
        </p:nvCxnSpPr>
        <p:spPr>
          <a:xfrm flipH="1">
            <a:off x="2662904" y="3759911"/>
            <a:ext cx="1318404" cy="35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02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60A78-1DA9-D14B-A8D5-4EB5D12EE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06"/>
          <a:stretch/>
        </p:blipFill>
        <p:spPr>
          <a:xfrm>
            <a:off x="427629" y="1364178"/>
            <a:ext cx="10304773" cy="2938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7D89EB-A00B-F242-AA8A-686F8F5E28CD}"/>
              </a:ext>
            </a:extLst>
          </p:cNvPr>
          <p:cNvSpPr/>
          <p:nvPr/>
        </p:nvSpPr>
        <p:spPr>
          <a:xfrm>
            <a:off x="427629" y="32815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Section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E2345-09B7-BE46-ACEB-B7F597CE5185}"/>
              </a:ext>
            </a:extLst>
          </p:cNvPr>
          <p:cNvSpPr txBox="1"/>
          <p:nvPr/>
        </p:nvSpPr>
        <p:spPr>
          <a:xfrm>
            <a:off x="7192370" y="3786792"/>
            <a:ext cx="36576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Load Content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8C51C6-8794-5340-A08E-79D092D31BA8}"/>
              </a:ext>
            </a:extLst>
          </p:cNvPr>
          <p:cNvCxnSpPr>
            <a:cxnSpLocks/>
          </p:cNvCxnSpPr>
          <p:nvPr/>
        </p:nvCxnSpPr>
        <p:spPr>
          <a:xfrm flipH="1" flipV="1">
            <a:off x="2593075" y="3098042"/>
            <a:ext cx="4599295" cy="184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C7413-4F8B-CE46-AA83-2CB56455590E}"/>
              </a:ext>
            </a:extLst>
          </p:cNvPr>
          <p:cNvCxnSpPr>
            <a:cxnSpLocks/>
          </p:cNvCxnSpPr>
          <p:nvPr/>
        </p:nvCxnSpPr>
        <p:spPr>
          <a:xfrm flipH="1" flipV="1">
            <a:off x="1651379" y="3098042"/>
            <a:ext cx="5540991" cy="184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F1762B-8056-8942-9FF2-1539C3A09BD1}"/>
              </a:ext>
            </a:extLst>
          </p:cNvPr>
          <p:cNvCxnSpPr>
            <a:cxnSpLocks/>
          </p:cNvCxnSpPr>
          <p:nvPr/>
        </p:nvCxnSpPr>
        <p:spPr>
          <a:xfrm flipH="1" flipV="1">
            <a:off x="1459598" y="3207224"/>
            <a:ext cx="5732772" cy="173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66E96-10EA-6044-B5B9-FA6275CD7A6D}"/>
              </a:ext>
            </a:extLst>
          </p:cNvPr>
          <p:cNvCxnSpPr>
            <a:cxnSpLocks/>
          </p:cNvCxnSpPr>
          <p:nvPr/>
        </p:nvCxnSpPr>
        <p:spPr>
          <a:xfrm flipH="1" flipV="1">
            <a:off x="3998794" y="3429000"/>
            <a:ext cx="3193576" cy="151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42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0007A70-CF59-044C-AE44-CC54C733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C5CC9-93AA-2A4C-8F89-3069E97A8097}"/>
              </a:ext>
            </a:extLst>
          </p:cNvPr>
          <p:cNvSpPr txBox="1"/>
          <p:nvPr/>
        </p:nvSpPr>
        <p:spPr>
          <a:xfrm>
            <a:off x="5993586" y="1835449"/>
            <a:ext cx="61983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Data</a:t>
            </a: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Project Info in Json Format to dynamically add widgets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FC3076-3245-854C-890C-F5C0C3F774E6}"/>
              </a:ext>
            </a:extLst>
          </p:cNvPr>
          <p:cNvCxnSpPr>
            <a:cxnSpLocks/>
          </p:cNvCxnSpPr>
          <p:nvPr/>
        </p:nvCxnSpPr>
        <p:spPr>
          <a:xfrm flipH="1" flipV="1">
            <a:off x="3821373" y="327546"/>
            <a:ext cx="2033517" cy="18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98C32E-358D-214E-8425-F9F41EDB3A58}"/>
              </a:ext>
            </a:extLst>
          </p:cNvPr>
          <p:cNvCxnSpPr/>
          <p:nvPr/>
        </p:nvCxnSpPr>
        <p:spPr>
          <a:xfrm flipH="1">
            <a:off x="4536486" y="4715302"/>
            <a:ext cx="1318404" cy="35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151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528638" y="171450"/>
            <a:ext cx="1145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54569-8F63-1D4D-985F-B8BBF424330D}"/>
              </a:ext>
            </a:extLst>
          </p:cNvPr>
          <p:cNvSpPr txBox="1"/>
          <p:nvPr/>
        </p:nvSpPr>
        <p:spPr>
          <a:xfrm>
            <a:off x="264329" y="1291138"/>
            <a:ext cx="110799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Add dynamic or 3D background by implementing 3js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Add more animations to icons on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Work on better interface for the experience widget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Overall interface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Move application from </a:t>
            </a:r>
            <a:r>
              <a:rPr lang="en-US" sz="3200" dirty="0" err="1"/>
              <a:t>github.io</a:t>
            </a:r>
            <a:r>
              <a:rPr lang="en-US" sz="3200" dirty="0"/>
              <a:t> </a:t>
            </a:r>
          </a:p>
          <a:p>
            <a:r>
              <a:rPr lang="en-US" sz="3200" dirty="0"/>
              <a:t>    to a personalized domain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3DE90-768E-4C4C-A87B-08FAD16A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655" y="3070368"/>
            <a:ext cx="3405620" cy="34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91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43E8DA-5636-0B4F-8BA6-D264E22C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3" y="724283"/>
            <a:ext cx="8143874" cy="5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9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528638" y="171450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Website on the Web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D664B-4EB1-054A-8666-C12E007A99F7}"/>
              </a:ext>
            </a:extLst>
          </p:cNvPr>
          <p:cNvSpPr txBox="1"/>
          <p:nvPr/>
        </p:nvSpPr>
        <p:spPr>
          <a:xfrm>
            <a:off x="528638" y="1208975"/>
            <a:ext cx="103298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Link</a:t>
            </a:r>
            <a:r>
              <a:rPr lang="en-US" sz="3200" dirty="0"/>
              <a:t> - </a:t>
            </a:r>
            <a:r>
              <a:rPr lang="en-US" sz="3200" dirty="0">
                <a:hlinkClick r:id="rId3"/>
              </a:rPr>
              <a:t>https://vishnurahuln.github.io/my-portfolio-react/</a:t>
            </a:r>
            <a:endParaRPr lang="en-US" sz="3200" dirty="0"/>
          </a:p>
          <a:p>
            <a:r>
              <a:rPr lang="en-US" sz="3200" b="1" dirty="0"/>
              <a:t>GitHub Link </a:t>
            </a:r>
            <a:r>
              <a:rPr lang="en-US" sz="3200" dirty="0"/>
              <a:t>- </a:t>
            </a:r>
            <a:r>
              <a:rPr lang="en-US" sz="3200" dirty="0">
                <a:hlinkClick r:id="rId4"/>
              </a:rPr>
              <a:t>https://github.com/vishnurahuln/my-portfolio-react/tree/master</a:t>
            </a:r>
            <a:endParaRPr lang="en-US" sz="3200" dirty="0"/>
          </a:p>
          <a:p>
            <a:endParaRPr lang="en-US" sz="3200" dirty="0"/>
          </a:p>
          <a:p>
            <a:r>
              <a:rPr lang="en-US" sz="2800" dirty="0"/>
              <a:t>GitHub Configs on </a:t>
            </a:r>
            <a:r>
              <a:rPr lang="en-US" sz="2800" dirty="0" err="1"/>
              <a:t>packages.json</a:t>
            </a:r>
            <a:r>
              <a:rPr lang="en-US" sz="2800" dirty="0"/>
              <a:t> </a:t>
            </a:r>
          </a:p>
          <a:p>
            <a:r>
              <a:rPr lang="en-US" sz="2800" dirty="0"/>
              <a:t>to Deploy Application on </a:t>
            </a:r>
            <a:r>
              <a:rPr lang="en-US" sz="2800" dirty="0" err="1"/>
              <a:t>github.io</a:t>
            </a:r>
            <a:endParaRPr lang="en-US" sz="28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61B585F-2257-634F-B3BC-9F91A5160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2" y="4303446"/>
            <a:ext cx="4320648" cy="2554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F79F69-36F6-5342-8444-B4F0FE893916}"/>
              </a:ext>
            </a:extLst>
          </p:cNvPr>
          <p:cNvSpPr txBox="1"/>
          <p:nvPr/>
        </p:nvSpPr>
        <p:spPr>
          <a:xfrm>
            <a:off x="6554693" y="2654677"/>
            <a:ext cx="5149685" cy="40318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Deployment Code:</a:t>
            </a:r>
          </a:p>
          <a:p>
            <a:r>
              <a:rPr lang="en-US" sz="3200" dirty="0">
                <a:solidFill>
                  <a:schemeClr val="bg1"/>
                </a:solidFill>
              </a:rPr>
              <a:t>#push code to </a:t>
            </a:r>
            <a:r>
              <a:rPr lang="en-US" sz="3200" dirty="0" err="1">
                <a:solidFill>
                  <a:schemeClr val="bg1"/>
                </a:solidFill>
              </a:rPr>
              <a:t>github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git add.</a:t>
            </a:r>
          </a:p>
          <a:p>
            <a:r>
              <a:rPr lang="en-US" sz="3200" dirty="0">
                <a:solidFill>
                  <a:schemeClr val="bg1"/>
                </a:solidFill>
              </a:rPr>
              <a:t>git commit –m “comment”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git push</a:t>
            </a:r>
          </a:p>
          <a:p>
            <a:r>
              <a:rPr lang="en-US" sz="3200" dirty="0">
                <a:solidFill>
                  <a:schemeClr val="bg1"/>
                </a:solidFill>
              </a:rPr>
              <a:t>#deploy to </a:t>
            </a:r>
            <a:r>
              <a:rPr lang="en-US" sz="3200" dirty="0" err="1">
                <a:solidFill>
                  <a:schemeClr val="bg1"/>
                </a:solidFill>
              </a:rPr>
              <a:t>github.io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Npm</a:t>
            </a:r>
            <a:r>
              <a:rPr lang="en-US" sz="3200" dirty="0">
                <a:solidFill>
                  <a:schemeClr val="bg1"/>
                </a:solidFill>
              </a:rPr>
              <a:t> run build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Npm</a:t>
            </a:r>
            <a:r>
              <a:rPr lang="en-US" sz="3200" dirty="0">
                <a:solidFill>
                  <a:schemeClr val="bg1"/>
                </a:solidFill>
              </a:rPr>
              <a:t> run deploy</a:t>
            </a:r>
          </a:p>
        </p:txBody>
      </p:sp>
    </p:spTree>
    <p:extLst>
      <p:ext uri="{BB962C8B-B14F-4D97-AF65-F5344CB8AC3E}">
        <p14:creationId xmlns:p14="http://schemas.microsoft.com/office/powerpoint/2010/main" val="57357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528639" y="171450"/>
            <a:ext cx="725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D664B-4EB1-054A-8666-C12E007A99F7}"/>
              </a:ext>
            </a:extLst>
          </p:cNvPr>
          <p:cNvSpPr txBox="1"/>
          <p:nvPr/>
        </p:nvSpPr>
        <p:spPr>
          <a:xfrm>
            <a:off x="528638" y="1208975"/>
            <a:ext cx="103298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ReactJS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NextJS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Tailwind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Spline3D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Javascript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11D7A-E54C-B34F-BD5B-9BAECC95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530" y="322124"/>
            <a:ext cx="2703550" cy="1419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8771DA-7E2E-FE46-983C-9B1B9947E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530" y="1911132"/>
            <a:ext cx="2703550" cy="1419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11A8C3-3B51-574F-B644-40BFE50B6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530" y="3481511"/>
            <a:ext cx="2703550" cy="1419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4964B-A79C-EB4F-89BC-2BB95CC34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530" y="5051890"/>
            <a:ext cx="2595562" cy="1419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F81A67-DB8A-6743-849B-113B6FABB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565" y="1911132"/>
            <a:ext cx="1422400" cy="142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FD17ED-885C-8249-AF97-7527FBD7E8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282" y="1911132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9104B-7D8B-D740-9961-7E06553C2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3688" y="3818448"/>
            <a:ext cx="2781765" cy="15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9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528638" y="42858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Portfolio – 3D Room – Interactive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628AA38-1F97-A944-8349-1CFBBE07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" y="719251"/>
            <a:ext cx="12192000" cy="61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1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528638" y="14283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Portfolio – About Me With Multimedia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549D6D-E05B-DB4E-8072-830AC926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6819"/>
            <a:ext cx="12192000" cy="61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6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05FD765A-A3BC-EC47-B013-0C517B8C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241"/>
            <a:ext cx="12192000" cy="6138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FA94C-773B-EE4D-978B-4B07AF683AA4}"/>
              </a:ext>
            </a:extLst>
          </p:cNvPr>
          <p:cNvSpPr txBox="1"/>
          <p:nvPr/>
        </p:nvSpPr>
        <p:spPr>
          <a:xfrm>
            <a:off x="528638" y="14283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Portfolio – Career/Education Overview</a:t>
            </a:r>
          </a:p>
        </p:txBody>
      </p:sp>
    </p:spTree>
    <p:extLst>
      <p:ext uri="{BB962C8B-B14F-4D97-AF65-F5344CB8AC3E}">
        <p14:creationId xmlns:p14="http://schemas.microsoft.com/office/powerpoint/2010/main" val="273052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9B3F850-AC7A-064D-B692-7734052FB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2531"/>
            <a:ext cx="12192000" cy="6138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EB6D2-6AFB-1D48-80DA-DE810F3CADA8}"/>
              </a:ext>
            </a:extLst>
          </p:cNvPr>
          <p:cNvSpPr txBox="1"/>
          <p:nvPr/>
        </p:nvSpPr>
        <p:spPr>
          <a:xfrm>
            <a:off x="528638" y="14283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Portfolio – Projects with GitHub Link</a:t>
            </a:r>
          </a:p>
        </p:txBody>
      </p:sp>
    </p:spTree>
    <p:extLst>
      <p:ext uri="{BB962C8B-B14F-4D97-AF65-F5344CB8AC3E}">
        <p14:creationId xmlns:p14="http://schemas.microsoft.com/office/powerpoint/2010/main" val="202050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Watercolor painting white textured background">
            <a:extLst>
              <a:ext uri="{FF2B5EF4-FFF2-40B4-BE49-F238E27FC236}">
                <a16:creationId xmlns:a16="http://schemas.microsoft.com/office/drawing/2014/main" id="{3347527F-C1B3-D2B4-79B1-918961C6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2012" b="3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632F-D969-2A49-9C53-D5E8FC3315A1}"/>
              </a:ext>
            </a:extLst>
          </p:cNvPr>
          <p:cNvSpPr txBox="1"/>
          <p:nvPr/>
        </p:nvSpPr>
        <p:spPr>
          <a:xfrm>
            <a:off x="528638" y="171450"/>
            <a:ext cx="1145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Portfolio – Contact Me / Follow Me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32FD87-66BC-E14A-8D36-B85F4CECD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137"/>
            <a:ext cx="12192000" cy="30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88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7D86DF"/>
      </a:accent1>
      <a:accent2>
        <a:srgbClr val="609DD8"/>
      </a:accent2>
      <a:accent3>
        <a:srgbClr val="55B0B8"/>
      </a:accent3>
      <a:accent4>
        <a:srgbClr val="51B594"/>
      </a:accent4>
      <a:accent5>
        <a:srgbClr val="55B86E"/>
      </a:accent5>
      <a:accent6>
        <a:srgbClr val="63B751"/>
      </a:accent6>
      <a:hlink>
        <a:srgbClr val="898453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525</Words>
  <Application>Microsoft Macintosh PowerPoint</Application>
  <PresentationFormat>Widescreen</PresentationFormat>
  <Paragraphs>113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Nova</vt:lpstr>
      <vt:lpstr>Arial Nova Light</vt:lpstr>
      <vt:lpstr>Calibri</vt:lpstr>
      <vt:lpstr>Times New Roman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Rahul, Vishnu</dc:creator>
  <cp:lastModifiedBy>Rahul, Vishnu</cp:lastModifiedBy>
  <cp:revision>18</cp:revision>
  <dcterms:created xsi:type="dcterms:W3CDTF">2022-04-10T17:25:22Z</dcterms:created>
  <dcterms:modified xsi:type="dcterms:W3CDTF">2022-04-10T18:57:17Z</dcterms:modified>
</cp:coreProperties>
</file>